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3" r:id="rId4"/>
    <p:sldId id="264" r:id="rId5"/>
    <p:sldId id="265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6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3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30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80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79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83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53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90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5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38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479790CB-69DC-B767-ECD4-3CEEE09434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6944" y="5546361"/>
            <a:ext cx="10463135" cy="846943"/>
          </a:xfrm>
          <a:ln>
            <a:noFill/>
          </a:ln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GB" sz="2000" b="1" noProof="0" dirty="0">
                <a:latin typeface="Grandview" panose="020B0502040204020203" pitchFamily="34" charset="0"/>
                <a:cs typeface="Calibri"/>
              </a:rPr>
              <a:t>TITLE:</a:t>
            </a: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84A272B0-0294-A388-0233-7A7500D9C6C3}"/>
              </a:ext>
            </a:extLst>
          </p:cNvPr>
          <p:cNvSpPr txBox="1">
            <a:spLocks/>
          </p:cNvSpPr>
          <p:nvPr/>
        </p:nvSpPr>
        <p:spPr>
          <a:xfrm>
            <a:off x="846944" y="4939262"/>
            <a:ext cx="10463135" cy="5171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b="1" noProof="0" dirty="0">
                <a:latin typeface="Grandview" panose="020B0502040204020203" pitchFamily="34" charset="0"/>
                <a:cs typeface="Calibri"/>
              </a:rPr>
              <a:t>AUTHOR:</a:t>
            </a:r>
          </a:p>
        </p:txBody>
      </p:sp>
    </p:spTree>
    <p:extLst>
      <p:ext uri="{BB962C8B-B14F-4D97-AF65-F5344CB8AC3E}">
        <p14:creationId xmlns:p14="http://schemas.microsoft.com/office/powerpoint/2010/main" val="2177101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2">
            <a:extLst>
              <a:ext uri="{FF2B5EF4-FFF2-40B4-BE49-F238E27FC236}">
                <a16:creationId xmlns:a16="http://schemas.microsoft.com/office/drawing/2014/main" id="{5202F686-1450-9796-2650-15320027B1E6}"/>
              </a:ext>
            </a:extLst>
          </p:cNvPr>
          <p:cNvSpPr txBox="1">
            <a:spLocks/>
          </p:cNvSpPr>
          <p:nvPr/>
        </p:nvSpPr>
        <p:spPr>
          <a:xfrm>
            <a:off x="1314083" y="506410"/>
            <a:ext cx="10463135" cy="5171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b="1" noProof="0" dirty="0">
                <a:latin typeface="Grandview" panose="020B0502040204020203" pitchFamily="34" charset="0"/>
                <a:cs typeface="Calibri"/>
              </a:rPr>
              <a:t>TITLE:</a:t>
            </a:r>
          </a:p>
        </p:txBody>
      </p:sp>
    </p:spTree>
    <p:extLst>
      <p:ext uri="{BB962C8B-B14F-4D97-AF65-F5344CB8AC3E}">
        <p14:creationId xmlns:p14="http://schemas.microsoft.com/office/powerpoint/2010/main" val="1125649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DBD7D-B6F1-3997-3462-D2481258E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2">
            <a:extLst>
              <a:ext uri="{FF2B5EF4-FFF2-40B4-BE49-F238E27FC236}">
                <a16:creationId xmlns:a16="http://schemas.microsoft.com/office/drawing/2014/main" id="{3105E6CB-657B-321C-AD3F-516A564B94CC}"/>
              </a:ext>
            </a:extLst>
          </p:cNvPr>
          <p:cNvSpPr txBox="1">
            <a:spLocks/>
          </p:cNvSpPr>
          <p:nvPr/>
        </p:nvSpPr>
        <p:spPr>
          <a:xfrm>
            <a:off x="1314083" y="506410"/>
            <a:ext cx="10463135" cy="5171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b="1" noProof="0" dirty="0">
                <a:latin typeface="Grandview" panose="020B0502040204020203" pitchFamily="34" charset="0"/>
                <a:cs typeface="Calibri"/>
              </a:rPr>
              <a:t>TITLE:</a:t>
            </a:r>
          </a:p>
        </p:txBody>
      </p:sp>
    </p:spTree>
    <p:extLst>
      <p:ext uri="{BB962C8B-B14F-4D97-AF65-F5344CB8AC3E}">
        <p14:creationId xmlns:p14="http://schemas.microsoft.com/office/powerpoint/2010/main" val="2821068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0C7D1-6BB7-CF55-6F65-2F96BEDF5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2">
            <a:extLst>
              <a:ext uri="{FF2B5EF4-FFF2-40B4-BE49-F238E27FC236}">
                <a16:creationId xmlns:a16="http://schemas.microsoft.com/office/drawing/2014/main" id="{3A149867-1EC2-CFC5-D0BB-0A5E3D58BE61}"/>
              </a:ext>
            </a:extLst>
          </p:cNvPr>
          <p:cNvSpPr txBox="1">
            <a:spLocks/>
          </p:cNvSpPr>
          <p:nvPr/>
        </p:nvSpPr>
        <p:spPr>
          <a:xfrm>
            <a:off x="1314083" y="506410"/>
            <a:ext cx="10463135" cy="5171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b="1" noProof="0" dirty="0">
                <a:latin typeface="Grandview" panose="020B0502040204020203" pitchFamily="34" charset="0"/>
                <a:cs typeface="Calibri"/>
              </a:rPr>
              <a:t>TITLE:</a:t>
            </a:r>
          </a:p>
        </p:txBody>
      </p:sp>
    </p:spTree>
    <p:extLst>
      <p:ext uri="{BB962C8B-B14F-4D97-AF65-F5344CB8AC3E}">
        <p14:creationId xmlns:p14="http://schemas.microsoft.com/office/powerpoint/2010/main" val="4188567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F05C2-0045-41C1-0DA9-89A42E827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2">
            <a:extLst>
              <a:ext uri="{FF2B5EF4-FFF2-40B4-BE49-F238E27FC236}">
                <a16:creationId xmlns:a16="http://schemas.microsoft.com/office/drawing/2014/main" id="{8E2A88DE-72E7-CCF8-7C30-C9B7AD1516C8}"/>
              </a:ext>
            </a:extLst>
          </p:cNvPr>
          <p:cNvSpPr txBox="1">
            <a:spLocks/>
          </p:cNvSpPr>
          <p:nvPr/>
        </p:nvSpPr>
        <p:spPr>
          <a:xfrm>
            <a:off x="1314083" y="506410"/>
            <a:ext cx="10463135" cy="5171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b="1" noProof="0" dirty="0">
                <a:latin typeface="Grandview" panose="020B0502040204020203" pitchFamily="34" charset="0"/>
                <a:cs typeface="Calibri"/>
              </a:rPr>
              <a:t>TITLE:</a:t>
            </a:r>
          </a:p>
        </p:txBody>
      </p:sp>
    </p:spTree>
    <p:extLst>
      <p:ext uri="{BB962C8B-B14F-4D97-AF65-F5344CB8AC3E}">
        <p14:creationId xmlns:p14="http://schemas.microsoft.com/office/powerpoint/2010/main" val="292713840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12</Words>
  <Application>Microsoft Office PowerPoint</Application>
  <PresentationFormat>Panoramiczny</PresentationFormat>
  <Paragraphs>6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Grandview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GALOP</dc:creator>
  <cp:lastModifiedBy>Kamil Tuchowski</cp:lastModifiedBy>
  <cp:revision>36</cp:revision>
  <dcterms:created xsi:type="dcterms:W3CDTF">2023-03-03T14:04:53Z</dcterms:created>
  <dcterms:modified xsi:type="dcterms:W3CDTF">2026-10-15T06:20:38Z</dcterms:modified>
</cp:coreProperties>
</file>